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946975" y="5562250"/>
            <a:ext cx="7943700" cy="68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95A86"/>
              </a:buClr>
              <a:buSzPts val="3500"/>
              <a:buNone/>
              <a:defRPr b="1" sz="3500">
                <a:solidFill>
                  <a:srgbClr val="295A8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idx="1" type="body"/>
          </p:nvPr>
        </p:nvSpPr>
        <p:spPr>
          <a:xfrm>
            <a:off x="311700" y="1130275"/>
            <a:ext cx="8520600" cy="47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type="title"/>
          </p:nvPr>
        </p:nvSpPr>
        <p:spPr>
          <a:xfrm>
            <a:off x="311700" y="351952"/>
            <a:ext cx="52815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ctrTitle"/>
          </p:nvPr>
        </p:nvSpPr>
        <p:spPr>
          <a:xfrm>
            <a:off x="946975" y="5562250"/>
            <a:ext cx="7943700" cy="68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95A86"/>
              </a:buClr>
              <a:buSzPts val="3500"/>
              <a:buNone/>
              <a:defRPr b="1" sz="3500">
                <a:solidFill>
                  <a:srgbClr val="295A8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title"/>
          </p:nvPr>
        </p:nvSpPr>
        <p:spPr>
          <a:xfrm>
            <a:off x="311700" y="351952"/>
            <a:ext cx="52815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" type="body"/>
          </p:nvPr>
        </p:nvSpPr>
        <p:spPr>
          <a:xfrm>
            <a:off x="311700" y="1156350"/>
            <a:ext cx="8520600" cy="45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311700" y="351952"/>
            <a:ext cx="52815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body"/>
          </p:nvPr>
        </p:nvSpPr>
        <p:spPr>
          <a:xfrm>
            <a:off x="311700" y="1370425"/>
            <a:ext cx="3999900" cy="43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" name="Google Shape;18;p5"/>
          <p:cNvSpPr txBox="1"/>
          <p:nvPr>
            <p:ph idx="2" type="body"/>
          </p:nvPr>
        </p:nvSpPr>
        <p:spPr>
          <a:xfrm>
            <a:off x="4832400" y="1370425"/>
            <a:ext cx="3999900" cy="43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311700" y="351952"/>
            <a:ext cx="52815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311700" y="1308125"/>
            <a:ext cx="28431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311700" y="2770667"/>
            <a:ext cx="3351000" cy="33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298750" y="600200"/>
            <a:ext cx="85464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" name="Google Shape;29;p9"/>
          <p:cNvSpPr txBox="1"/>
          <p:nvPr>
            <p:ph idx="1" type="subTitle"/>
          </p:nvPr>
        </p:nvSpPr>
        <p:spPr>
          <a:xfrm>
            <a:off x="265500" y="4880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227275" y="5160700"/>
            <a:ext cx="5762400" cy="70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51952"/>
            <a:ext cx="52815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95A86"/>
              </a:buClr>
              <a:buSzPts val="2700"/>
              <a:buNone/>
              <a:defRPr b="1" sz="2700">
                <a:solidFill>
                  <a:srgbClr val="295A8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1925"/>
            <a:ext cx="8520600" cy="47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●"/>
              <a:defRPr sz="1800">
                <a:solidFill>
                  <a:srgbClr val="404041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○"/>
              <a:defRPr>
                <a:solidFill>
                  <a:srgbClr val="404041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■"/>
              <a:defRPr>
                <a:solidFill>
                  <a:srgbClr val="404041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●"/>
              <a:defRPr>
                <a:solidFill>
                  <a:srgbClr val="404041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○"/>
              <a:defRPr>
                <a:solidFill>
                  <a:srgbClr val="404041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■"/>
              <a:defRPr>
                <a:solidFill>
                  <a:srgbClr val="404041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●"/>
              <a:defRPr>
                <a:solidFill>
                  <a:srgbClr val="404041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○"/>
              <a:defRPr>
                <a:solidFill>
                  <a:srgbClr val="404041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■"/>
              <a:defRPr>
                <a:solidFill>
                  <a:srgbClr val="40404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ctrTitle"/>
          </p:nvPr>
        </p:nvSpPr>
        <p:spPr>
          <a:xfrm>
            <a:off x="946975" y="5562250"/>
            <a:ext cx="7943700" cy="68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311700" y="351952"/>
            <a:ext cx="52815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311700" y="1156350"/>
            <a:ext cx="8520600" cy="45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2" ma:contentTypeDescription="Create a new document." ma:contentTypeScope="" ma:versionID="0f2e4dc4833b85b0e4dcf48732165127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9d02df8429b63164f71ef0f48df28581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f41fa17a-99c4-4c5f-bcb4-a52bd907e64f" xsi:nil="true"/>
    <Number xmlns="f41fa17a-99c4-4c5f-bcb4-a52bd907e64f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805817-D4D8-4EE3-AE62-286997D5BA9C}"/>
</file>

<file path=customXml/itemProps2.xml><?xml version="1.0" encoding="utf-8"?>
<ds:datastoreItem xmlns:ds="http://schemas.openxmlformats.org/officeDocument/2006/customXml" ds:itemID="{195B0A69-9152-4A84-BF54-0474514BEE4D}"/>
</file>

<file path=customXml/itemProps3.xml><?xml version="1.0" encoding="utf-8"?>
<ds:datastoreItem xmlns:ds="http://schemas.openxmlformats.org/officeDocument/2006/customXml" ds:itemID="{FD9A2C0E-8E91-48FD-A38A-CC67D0066B5B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