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6"/>
  </p:notesMasterIdLst>
  <p:sldIdLst>
    <p:sldId id="257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1021875" y="3904250"/>
            <a:ext cx="7607400" cy="69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95A85"/>
              </a:buClr>
              <a:buSzPts val="3500"/>
              <a:buNone/>
              <a:defRPr sz="3500" b="1">
                <a:solidFill>
                  <a:srgbClr val="295A8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311700" y="232375"/>
            <a:ext cx="591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311700" y="1134100"/>
            <a:ext cx="8520600" cy="32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311700" y="232375"/>
            <a:ext cx="591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2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2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311700" y="232375"/>
            <a:ext cx="591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311700" y="1243975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311700" y="2078000"/>
            <a:ext cx="3351000" cy="25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298750" y="450150"/>
            <a:ext cx="85464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265500" y="978713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ubTitle" idx="1"/>
          </p:nvPr>
        </p:nvSpPr>
        <p:spPr>
          <a:xfrm>
            <a:off x="265500" y="2890703"/>
            <a:ext cx="4045200" cy="15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311700" y="36933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311700" y="1203550"/>
            <a:ext cx="8520600" cy="31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311700" y="232375"/>
            <a:ext cx="591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32375"/>
            <a:ext cx="591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95A85"/>
              </a:buClr>
              <a:buSzPts val="2700"/>
              <a:buNone/>
              <a:defRPr sz="2700" b="1">
                <a:solidFill>
                  <a:srgbClr val="295A8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46775"/>
            <a:ext cx="8520600" cy="3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●"/>
              <a:defRPr sz="1800">
                <a:solidFill>
                  <a:srgbClr val="404041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○"/>
              <a:defRPr>
                <a:solidFill>
                  <a:srgbClr val="404041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■"/>
              <a:defRPr>
                <a:solidFill>
                  <a:srgbClr val="404041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●"/>
              <a:defRPr>
                <a:solidFill>
                  <a:srgbClr val="404041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○"/>
              <a:defRPr>
                <a:solidFill>
                  <a:srgbClr val="404041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■"/>
              <a:defRPr>
                <a:solidFill>
                  <a:srgbClr val="404041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●"/>
              <a:defRPr>
                <a:solidFill>
                  <a:srgbClr val="404041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○"/>
              <a:defRPr>
                <a:solidFill>
                  <a:srgbClr val="404041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■"/>
              <a:defRPr>
                <a:solidFill>
                  <a:srgbClr val="40404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311700" y="232375"/>
            <a:ext cx="591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WRITE TITLE HERE</a:t>
            </a:r>
            <a:endParaRPr dirty="0"/>
          </a:p>
        </p:txBody>
      </p:sp>
      <p:pic>
        <p:nvPicPr>
          <p:cNvPr id="2" name="Picture 2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E881B5BA-073E-2B33-8E3B-8CDDE1DAF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DBD42214-4471-5CA5-FD36-B288DB4CCD49}"/>
              </a:ext>
            </a:extLst>
          </p:cNvPr>
          <p:cNvSpPr txBox="1">
            <a:spLocks noChangeArrowheads="1"/>
          </p:cNvSpPr>
          <p:nvPr/>
        </p:nvSpPr>
        <p:spPr>
          <a:xfrm>
            <a:off x="-295633" y="1249963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A85"/>
              </a:buClr>
              <a:buSzPts val="2700"/>
              <a:buFont typeface="Arial"/>
              <a:buNone/>
              <a:defRPr sz="2700" b="1" i="0" u="none" strike="noStrike" cap="none">
                <a:solidFill>
                  <a:srgbClr val="295A8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Faculty Disclosure</a:t>
            </a:r>
            <a:endParaRPr lang="en-US" sz="1000" i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9F70845-F3BF-F56A-EB2B-BBA4131E1F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290682"/>
              </p:ext>
            </p:extLst>
          </p:nvPr>
        </p:nvGraphicFramePr>
        <p:xfrm>
          <a:off x="63595" y="1957794"/>
          <a:ext cx="4300538" cy="579438"/>
        </p:xfrm>
        <a:graphic>
          <a:graphicData uri="http://schemas.openxmlformats.org/drawingml/2006/table">
            <a:tbl>
              <a:tblPr/>
              <a:tblGrid>
                <a:gridCol w="426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3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No, nothing to disclose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Yes, please specify: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Content Placeholder 10">
            <a:extLst>
              <a:ext uri="{FF2B5EF4-FFF2-40B4-BE49-F238E27FC236}">
                <a16:creationId xmlns:a16="http://schemas.microsoft.com/office/drawing/2014/main" id="{8C28DBC4-AFBE-23C4-A60D-A0EC20D43A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701590"/>
              </p:ext>
            </p:extLst>
          </p:nvPr>
        </p:nvGraphicFramePr>
        <p:xfrm>
          <a:off x="63595" y="2715099"/>
          <a:ext cx="8686800" cy="1746251"/>
        </p:xfrm>
        <a:graphic>
          <a:graphicData uri="http://schemas.openxmlformats.org/drawingml/2006/table">
            <a:tbl>
              <a:tblPr/>
              <a:tblGrid>
                <a:gridCol w="2115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16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Company Name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Honoraria/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Expenses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Consulting/ Advisory Board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Funded Research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Royalties/ Patent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Stock Options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Ownership/ Equity Position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Employee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Other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(please specify)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Example: company XYZ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f41fa17a-99c4-4c5f-bcb4-a52bd907e64f" xsi:nil="true"/>
    <Number xmlns="f41fa17a-99c4-4c5f-bcb4-a52bd907e64f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2" ma:contentTypeDescription="Create a new document." ma:contentTypeScope="" ma:versionID="0f2e4dc4833b85b0e4dcf48732165127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9d02df8429b63164f71ef0f48df28581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88442E-2C8D-41BD-B00B-4A3AA24A3EF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f41fa17a-99c4-4c5f-bcb4-a52bd907e64f"/>
    <ds:schemaRef ds:uri="eb3f7de7-c935-4ca6-a12c-1f73773710ec"/>
  </ds:schemaRefs>
</ds:datastoreItem>
</file>

<file path=customXml/itemProps2.xml><?xml version="1.0" encoding="utf-8"?>
<ds:datastoreItem xmlns:ds="http://schemas.openxmlformats.org/officeDocument/2006/customXml" ds:itemID="{AC61FE54-7F6F-44D7-896B-2B4ED4A474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5E7BC4-3BAB-408B-8026-3681E2B529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On-screen Show (16:9)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WRITE TITLE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Ilana Eliav</dc:creator>
  <cp:lastModifiedBy>Ilana Eliav</cp:lastModifiedBy>
  <cp:revision>1</cp:revision>
  <dcterms:modified xsi:type="dcterms:W3CDTF">2025-05-28T05:47:32Z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