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21875" y="39042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3500"/>
              <a:buNone/>
              <a:defRPr b="1" sz="3500">
                <a:solidFill>
                  <a:srgbClr val="295A8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021875" y="39042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3500"/>
              <a:buNone/>
              <a:defRPr b="1" sz="3500">
                <a:solidFill>
                  <a:srgbClr val="295A8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134100"/>
            <a:ext cx="8520600" cy="32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978713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90703"/>
            <a:ext cx="40452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36933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2700"/>
              <a:buNone/>
              <a:defRPr b="1" sz="2700">
                <a:solidFill>
                  <a:srgbClr val="295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46775"/>
            <a:ext cx="8520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1021875" y="39042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134100"/>
            <a:ext cx="8520600" cy="32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5E7BC4-3BAB-408B-8026-3681E2B52999}"/>
</file>

<file path=customXml/itemProps2.xml><?xml version="1.0" encoding="utf-8"?>
<ds:datastoreItem xmlns:ds="http://schemas.openxmlformats.org/officeDocument/2006/customXml" ds:itemID="{AC61FE54-7F6F-44D7-896B-2B4ED4A47471}"/>
</file>

<file path=customXml/itemProps3.xml><?xml version="1.0" encoding="utf-8"?>
<ds:datastoreItem xmlns:ds="http://schemas.openxmlformats.org/officeDocument/2006/customXml" ds:itemID="{D888442E-2C8D-41BD-B00B-4A3AA24A3EF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